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64" r:id="rId2"/>
  </p:sldIdLst>
  <p:sldSz cx="32918400" cy="43891200"/>
  <p:notesSz cx="6858000" cy="9144000"/>
  <p:embeddedFontLst>
    <p:embeddedFont>
      <p:font typeface="Wingdings 2" panose="05020102010507070707" pitchFamily="18" charset="2"/>
      <p:regular r:id="rId3"/>
    </p:embeddedFont>
    <p:embeddedFont>
      <p:font typeface="Segoe Print" panose="02000600000000000000" pitchFamily="2" charset="0"/>
      <p:regular r:id="rId4"/>
      <p:bold r:id="rId5"/>
    </p:embeddedFont>
    <p:embeddedFont>
      <p:font typeface="Trebuchet MS" panose="020B0603020202020204" pitchFamily="34" charset="0"/>
      <p:regular r:id="rId6"/>
      <p:bold r:id="rId7"/>
      <p:italic r:id="rId8"/>
      <p:boldItalic r:id="rId9"/>
    </p:embeddedFont>
    <p:embeddedFont>
      <p:font typeface="Calisto MT" panose="02040603050505030304" pitchFamily="18" charset="0"/>
      <p:regular r:id="rId10"/>
      <p:bold r:id="rId11"/>
      <p:italic r:id="rId12"/>
      <p:boldItalic r:id="rId13"/>
    </p:embeddedFont>
    <p:embeddedFont>
      <p:font typeface="Franklin Gothic Demi" panose="020B0703020102020204" pitchFamily="34" charset="0"/>
      <p:regular r:id="rId14"/>
      <p:italic r:id="rId15"/>
    </p:embeddedFont>
  </p:embeddedFontLst>
  <p:defaultTextStyle>
    <a:defPPr>
      <a:defRPr lang="en-US"/>
    </a:defPPr>
    <a:lvl1pPr marL="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1F24"/>
    <a:srgbClr val="6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8" d="100"/>
          <a:sy n="18" d="100"/>
        </p:scale>
        <p:origin x="274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00872" y="11325066"/>
            <a:ext cx="25488094" cy="11704326"/>
          </a:xfrm>
        </p:spPr>
        <p:txBody>
          <a:bodyPr anchor="b">
            <a:normAutofit/>
          </a:bodyPr>
          <a:lstStyle>
            <a:lvl1pPr algn="ctr">
              <a:defRPr sz="194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00872" y="23029373"/>
            <a:ext cx="25488094" cy="6719149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02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382" y="3456544"/>
            <a:ext cx="27561636" cy="24539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276" y="29217632"/>
            <a:ext cx="27959382" cy="3478221"/>
          </a:xfrm>
        </p:spPr>
        <p:txBody>
          <a:bodyPr anchor="b">
            <a:normAutofit/>
          </a:bodyPr>
          <a:lstStyle>
            <a:lvl1pPr algn="ctr">
              <a:defRPr sz="100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34381" y="4448067"/>
            <a:ext cx="26228160" cy="22564294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7200"/>
            </a:lvl1pPr>
            <a:lvl2pPr marL="1645920" indent="0">
              <a:buNone/>
              <a:defRPr sz="7200"/>
            </a:lvl2pPr>
            <a:lvl3pPr marL="3291840" indent="0">
              <a:buNone/>
              <a:defRPr sz="720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46" y="32695859"/>
            <a:ext cx="27955159" cy="4367821"/>
          </a:xfrm>
        </p:spPr>
        <p:txBody>
          <a:bodyPr anchor="t"/>
          <a:lstStyle>
            <a:lvl1pPr marL="0" indent="0" algn="ctr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6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246" y="3893997"/>
            <a:ext cx="27955159" cy="22619802"/>
          </a:xfrm>
        </p:spPr>
        <p:txBody>
          <a:bodyPr anchor="ctr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46" y="27489152"/>
            <a:ext cx="27955159" cy="9611686"/>
          </a:xfrm>
        </p:spPr>
        <p:txBody>
          <a:bodyPr anchor="ctr"/>
          <a:lstStyle>
            <a:lvl1pPr marL="0" indent="0" algn="ctr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12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773" y="3901440"/>
            <a:ext cx="25117430" cy="19154586"/>
          </a:xfrm>
        </p:spPr>
        <p:txBody>
          <a:bodyPr anchor="ctr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4645743" y="23104214"/>
            <a:ext cx="23631206" cy="3409594"/>
          </a:xfrm>
        </p:spPr>
        <p:txBody>
          <a:bodyPr anchor="t">
            <a:normAutofit/>
          </a:bodyPr>
          <a:lstStyle>
            <a:lvl1pPr marL="0" indent="0" algn="r">
              <a:buNone/>
              <a:defRPr sz="504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46" y="27547859"/>
            <a:ext cx="27955159" cy="9532774"/>
          </a:xfrm>
        </p:spPr>
        <p:txBody>
          <a:bodyPr anchor="ctr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58852" y="5593037"/>
            <a:ext cx="1645920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182092" y="18772768"/>
            <a:ext cx="1645920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420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246" y="13612438"/>
            <a:ext cx="27955159" cy="16075744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22" y="29763558"/>
            <a:ext cx="27950936" cy="7300122"/>
          </a:xfrm>
        </p:spPr>
        <p:txBody>
          <a:bodyPr anchor="t"/>
          <a:lstStyle>
            <a:lvl1pPr marL="0" indent="0" algn="ctr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86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467246" y="3901440"/>
            <a:ext cx="27955159" cy="6210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467246" y="12070080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864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2467246" y="16459200"/>
            <a:ext cx="8912657" cy="20604480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06119" y="12070080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864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11991874" y="16459200"/>
            <a:ext cx="8912657" cy="20604480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1509744" y="12070080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864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21509744" y="16459200"/>
            <a:ext cx="8912657" cy="20604480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22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260" y="11686688"/>
            <a:ext cx="9104566" cy="11734771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727" y="11686688"/>
            <a:ext cx="9104566" cy="11734771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8174" y="11686688"/>
            <a:ext cx="9104566" cy="1173477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467246" y="3901440"/>
            <a:ext cx="27955159" cy="6210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2467246" y="24986278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720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2748877" y="12409075"/>
            <a:ext cx="8349394" cy="10258906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467246" y="28674365"/>
            <a:ext cx="8912657" cy="8389331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995528" y="24986278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720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12273505" y="12410201"/>
            <a:ext cx="8349394" cy="10292250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11991872" y="28674359"/>
            <a:ext cx="8916311" cy="8389331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1510083" y="24986278"/>
            <a:ext cx="8912657" cy="3688077"/>
          </a:xfrm>
        </p:spPr>
        <p:txBody>
          <a:bodyPr anchor="b">
            <a:noAutofit/>
          </a:bodyPr>
          <a:lstStyle>
            <a:lvl1pPr marL="0" indent="0" algn="ctr">
              <a:buNone/>
              <a:defRPr sz="7200" b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21804386" y="12380365"/>
            <a:ext cx="8349394" cy="10286682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21509744" y="28674346"/>
            <a:ext cx="8912657" cy="8389344"/>
          </a:xfrm>
        </p:spPr>
        <p:txBody>
          <a:bodyPr anchor="t"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63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86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254289" y="3901443"/>
            <a:ext cx="6168114" cy="3316224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7249" y="3901443"/>
            <a:ext cx="21375554" cy="3316224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2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42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7585" y="11270839"/>
            <a:ext cx="25894487" cy="11704403"/>
          </a:xfrm>
        </p:spPr>
        <p:txBody>
          <a:bodyPr anchor="b"/>
          <a:lstStyle>
            <a:lvl1pPr algn="ctr">
              <a:defRPr sz="1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7585" y="22975225"/>
            <a:ext cx="25894487" cy="9645146"/>
          </a:xfrm>
        </p:spPr>
        <p:txBody>
          <a:bodyPr anchor="t"/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9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7251" y="11087674"/>
            <a:ext cx="13663343" cy="259760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47810" y="11087683"/>
            <a:ext cx="13674596" cy="25976006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45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244" y="11330071"/>
            <a:ext cx="13634723" cy="26322899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684" y="11330071"/>
            <a:ext cx="13634723" cy="263228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15854" y="11745625"/>
            <a:ext cx="13166129" cy="3487258"/>
          </a:xfrm>
        </p:spPr>
        <p:txBody>
          <a:bodyPr anchor="b">
            <a:noAutofit/>
          </a:bodyPr>
          <a:lstStyle>
            <a:lvl1pPr marL="0" indent="0" algn="ctr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15854" y="15232887"/>
            <a:ext cx="13166129" cy="21830803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996410" y="11745635"/>
            <a:ext cx="13217393" cy="3487251"/>
          </a:xfrm>
        </p:spPr>
        <p:txBody>
          <a:bodyPr anchor="b">
            <a:noAutofit/>
          </a:bodyPr>
          <a:lstStyle>
            <a:lvl1pPr marL="0" indent="0" algn="ctr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996410" y="15232887"/>
            <a:ext cx="13217393" cy="21830803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54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5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94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251" y="3901440"/>
            <a:ext cx="10008601" cy="11660275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10212" y="3901440"/>
            <a:ext cx="17312195" cy="3316224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51" y="15561719"/>
            <a:ext cx="10008601" cy="21501958"/>
          </a:xfrm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508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1953" y="3903507"/>
            <a:ext cx="12341326" cy="333150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249" y="3903507"/>
            <a:ext cx="14128834" cy="11707763"/>
          </a:xfrm>
        </p:spPr>
        <p:txBody>
          <a:bodyPr anchor="b">
            <a:noAutofit/>
          </a:bodyPr>
          <a:lstStyle>
            <a:lvl1pPr algn="ctr">
              <a:defRPr sz="1152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916223" y="4761530"/>
            <a:ext cx="11395350" cy="3144206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7249" y="15611270"/>
            <a:ext cx="14128834" cy="21607258"/>
          </a:xfrm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8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7246" y="3901440"/>
            <a:ext cx="27955159" cy="621088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7246" y="11087683"/>
            <a:ext cx="27955159" cy="25976006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732587" y="3765297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9DE20EB-2F6D-43E2-8E97-65A4E0045663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7251" y="37652970"/>
            <a:ext cx="18016736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387834" y="37652970"/>
            <a:ext cx="2034572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37CE6E9-D26A-47C1-9338-1D190CB7D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326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1645920" rtl="0" eaLnBrk="1" latinLnBrk="0" hangingPunct="1">
        <a:spcBef>
          <a:spcPct val="0"/>
        </a:spcBef>
        <a:buNone/>
        <a:defRPr sz="14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234440" indent="-110160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72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2592000" indent="-97200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"/>
        <a:defRPr sz="648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3693600" indent="-77760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76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4989600" indent="-77760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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6026400" indent="-77760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725256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864648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1004040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1118232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tx2"/>
        </a:buClr>
        <a:buSzPct val="70000"/>
        <a:buFont typeface="Wingdings 2" charset="2"/>
        <a:buChar char=""/>
        <a:defRPr sz="50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-3314700" y="10202779"/>
            <a:ext cx="39547800" cy="28875790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4956559" y="1646371"/>
            <a:ext cx="22622996" cy="37702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3900" dirty="0">
                <a:latin typeface="Segoe Print" panose="02000600000000000000" pitchFamily="2" charset="0"/>
                <a:cs typeface="Arial" panose="020B0604020202020204" pitchFamily="34" charset="0"/>
              </a:rPr>
              <a:t>Sticky Snacks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31898" y="5611964"/>
            <a:ext cx="304609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8800" dirty="0">
                <a:latin typeface="Franklin Gothic Demi" panose="020B0703020102020204" pitchFamily="34" charset="0"/>
              </a:rPr>
              <a:t>It is okay to indulge every now and then, but limit consumption of these sticky snacks to avoid cavities at your child's next dental check up.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09857CE-4FD9-47B4-A43D-832432A2CB62}"/>
              </a:ext>
            </a:extLst>
          </p:cNvPr>
          <p:cNvGrpSpPr/>
          <p:nvPr/>
        </p:nvGrpSpPr>
        <p:grpSpPr>
          <a:xfrm>
            <a:off x="768638" y="12344375"/>
            <a:ext cx="31381124" cy="25361177"/>
            <a:chOff x="768638" y="10633793"/>
            <a:chExt cx="31381124" cy="2536117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738D8CA-F434-4EF8-A87B-4B43122DF39E}"/>
                </a:ext>
              </a:extLst>
            </p:cNvPr>
            <p:cNvGrpSpPr/>
            <p:nvPr/>
          </p:nvGrpSpPr>
          <p:grpSpPr>
            <a:xfrm>
              <a:off x="768638" y="10633793"/>
              <a:ext cx="31381124" cy="12440386"/>
              <a:chOff x="1133475" y="4571998"/>
              <a:chExt cx="31381124" cy="12440386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9CB94BE-9337-474E-8DF3-2C08CB3071C0}"/>
                  </a:ext>
                </a:extLst>
              </p:cNvPr>
              <p:cNvSpPr/>
              <p:nvPr/>
            </p:nvSpPr>
            <p:spPr>
              <a:xfrm>
                <a:off x="1145080" y="4571998"/>
                <a:ext cx="9482459" cy="12440385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FEDD731-8E86-48D9-AC03-F7F635A83335}"/>
                  </a:ext>
                </a:extLst>
              </p:cNvPr>
              <p:cNvSpPr/>
              <p:nvPr/>
            </p:nvSpPr>
            <p:spPr>
              <a:xfrm>
                <a:off x="12087274" y="4571999"/>
                <a:ext cx="9482459" cy="12440385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73885848-7169-4B33-AB82-6C0B35B714F5}"/>
                  </a:ext>
                </a:extLst>
              </p:cNvPr>
              <p:cNvSpPr/>
              <p:nvPr/>
            </p:nvSpPr>
            <p:spPr>
              <a:xfrm>
                <a:off x="23029468" y="4571999"/>
                <a:ext cx="9482459" cy="1244038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53852B28-F051-4890-BBE7-1D85DC571A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9343" y="4572000"/>
                <a:ext cx="9482328" cy="6323435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04C5A1B9-41D7-4996-A8EA-329CB28E6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32271" y="4572000"/>
                <a:ext cx="9482328" cy="6324616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DBBC3F60-5F6F-4B15-887D-0E8BE363A1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90208" y="4572000"/>
                <a:ext cx="9482328" cy="6319841"/>
              </a:xfrm>
              <a:prstGeom prst="rect">
                <a:avLst/>
              </a:prstGeom>
            </p:spPr>
          </p:pic>
          <p:sp>
            <p:nvSpPr>
              <p:cNvPr id="42" name="Right Triangle 41">
                <a:extLst>
                  <a:ext uri="{FF2B5EF4-FFF2-40B4-BE49-F238E27FC236}">
                    <a16:creationId xmlns:a16="http://schemas.microsoft.com/office/drawing/2014/main" id="{8BD11CA9-89D5-41E7-AC12-DFEB44847623}"/>
                  </a:ext>
                </a:extLst>
              </p:cNvPr>
              <p:cNvSpPr/>
              <p:nvPr/>
            </p:nvSpPr>
            <p:spPr>
              <a:xfrm rot="5400000">
                <a:off x="1133475" y="4572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9" name="Right Triangle 48">
                <a:extLst>
                  <a:ext uri="{FF2B5EF4-FFF2-40B4-BE49-F238E27FC236}">
                    <a16:creationId xmlns:a16="http://schemas.microsoft.com/office/drawing/2014/main" id="{01E1B764-89D9-4765-BCD4-1930EAD51000}"/>
                  </a:ext>
                </a:extLst>
              </p:cNvPr>
              <p:cNvSpPr/>
              <p:nvPr/>
            </p:nvSpPr>
            <p:spPr>
              <a:xfrm rot="5400000">
                <a:off x="12087274" y="4572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50" name="Right Triangle 49">
                <a:extLst>
                  <a:ext uri="{FF2B5EF4-FFF2-40B4-BE49-F238E27FC236}">
                    <a16:creationId xmlns:a16="http://schemas.microsoft.com/office/drawing/2014/main" id="{E8EE2C46-501A-4301-A786-4D694AF983D3}"/>
                  </a:ext>
                </a:extLst>
              </p:cNvPr>
              <p:cNvSpPr/>
              <p:nvPr/>
            </p:nvSpPr>
            <p:spPr>
              <a:xfrm rot="5400000">
                <a:off x="23026665" y="4572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1DADF2C-936F-4FD0-ADB1-143B6A189157}"/>
                </a:ext>
              </a:extLst>
            </p:cNvPr>
            <p:cNvGrpSpPr/>
            <p:nvPr/>
          </p:nvGrpSpPr>
          <p:grpSpPr>
            <a:xfrm>
              <a:off x="771104" y="23510009"/>
              <a:ext cx="31376192" cy="12484961"/>
              <a:chOff x="1034766" y="13715998"/>
              <a:chExt cx="31376192" cy="12484961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D2698EB-BEC3-43F7-AECA-7579E35BF159}"/>
                  </a:ext>
                </a:extLst>
              </p:cNvPr>
              <p:cNvSpPr/>
              <p:nvPr/>
            </p:nvSpPr>
            <p:spPr>
              <a:xfrm>
                <a:off x="1044111" y="13715998"/>
                <a:ext cx="9482459" cy="12484961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47DB6CD-9F4D-4A85-9C20-2ED9F6ABDEE1}"/>
                  </a:ext>
                </a:extLst>
              </p:cNvPr>
              <p:cNvSpPr/>
              <p:nvPr/>
            </p:nvSpPr>
            <p:spPr>
              <a:xfrm>
                <a:off x="11986305" y="13715999"/>
                <a:ext cx="9482459" cy="12484959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05CF6DF-ADB8-4AC7-8B1D-A88ECE4B601B}"/>
                  </a:ext>
                </a:extLst>
              </p:cNvPr>
              <p:cNvSpPr/>
              <p:nvPr/>
            </p:nvSpPr>
            <p:spPr>
              <a:xfrm>
                <a:off x="22928499" y="13716000"/>
                <a:ext cx="9482459" cy="12484958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9304BC65-244D-467F-AE35-F8DD8117CF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28499" y="13716000"/>
                <a:ext cx="9482328" cy="6316682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7A48971D-450B-4841-B2EC-AF9AE9D395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95781" y="13716000"/>
                <a:ext cx="9482328" cy="6325113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61969EE4-1DED-4688-A413-0DD6BDBBC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3063" y="13716000"/>
                <a:ext cx="9482328" cy="6284974"/>
              </a:xfrm>
              <a:prstGeom prst="rect">
                <a:avLst/>
              </a:prstGeom>
            </p:spPr>
          </p:pic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29BF7FEF-E56B-4E0B-BC3C-B220CC2DD654}"/>
                  </a:ext>
                </a:extLst>
              </p:cNvPr>
              <p:cNvSpPr/>
              <p:nvPr/>
            </p:nvSpPr>
            <p:spPr>
              <a:xfrm rot="5400000">
                <a:off x="22927096" y="13716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52" name="Right Triangle 51">
                <a:extLst>
                  <a:ext uri="{FF2B5EF4-FFF2-40B4-BE49-F238E27FC236}">
                    <a16:creationId xmlns:a16="http://schemas.microsoft.com/office/drawing/2014/main" id="{83F6D545-651E-4F3B-B6E0-76CDF2C28DB5}"/>
                  </a:ext>
                </a:extLst>
              </p:cNvPr>
              <p:cNvSpPr/>
              <p:nvPr/>
            </p:nvSpPr>
            <p:spPr>
              <a:xfrm rot="5400000">
                <a:off x="11975557" y="13716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53" name="Right Triangle 52">
                <a:extLst>
                  <a:ext uri="{FF2B5EF4-FFF2-40B4-BE49-F238E27FC236}">
                    <a16:creationId xmlns:a16="http://schemas.microsoft.com/office/drawing/2014/main" id="{0DEBBFDD-DAD0-4DDC-848A-C5DE950BA355}"/>
                  </a:ext>
                </a:extLst>
              </p:cNvPr>
              <p:cNvSpPr/>
              <p:nvPr/>
            </p:nvSpPr>
            <p:spPr>
              <a:xfrm rot="5400000">
                <a:off x="1034766" y="13716000"/>
                <a:ext cx="2796061" cy="2796061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D4443CC-C785-4AE0-9227-81953469A5A9}"/>
                </a:ext>
              </a:extLst>
            </p:cNvPr>
            <p:cNvSpPr txBox="1"/>
            <p:nvPr/>
          </p:nvSpPr>
          <p:spPr>
            <a:xfrm>
              <a:off x="1353575" y="18206616"/>
              <a:ext cx="8373979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Cookies contain both starch and sugar; which can lead to high acid production by plaque in our mouth and more cavities.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B470C83-F0EA-448E-BB95-FC3096E52BFD}"/>
                </a:ext>
              </a:extLst>
            </p:cNvPr>
            <p:cNvSpPr txBox="1"/>
            <p:nvPr/>
          </p:nvSpPr>
          <p:spPr>
            <a:xfrm>
              <a:off x="12272209" y="18206616"/>
              <a:ext cx="8373979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Dried fruit may sound like a healthy snack, but the stickiness makes it linger longer than a healthier choice such as fresh fruit.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DD8A76A-0A38-4848-A9F6-C01CD77AAB02}"/>
                </a:ext>
              </a:extLst>
            </p:cNvPr>
            <p:cNvSpPr txBox="1"/>
            <p:nvPr/>
          </p:nvSpPr>
          <p:spPr>
            <a:xfrm>
              <a:off x="23392565" y="18206616"/>
              <a:ext cx="8373979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Dried flour products such as crackers are an easy, go to, no mess snack.  Just like chips they also contain high levels of starch.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F19DF77-FFEE-47A1-871C-37CE38B881B9}"/>
                </a:ext>
              </a:extLst>
            </p:cNvPr>
            <p:cNvSpPr txBox="1"/>
            <p:nvPr/>
          </p:nvSpPr>
          <p:spPr>
            <a:xfrm>
              <a:off x="1328680" y="31003001"/>
              <a:ext cx="8373979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Chips are really sticky, and while one wouldn't think they cause cavities, the starch eventually breaks down to sugar in our mouths.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8BFE2EB-CF0F-477D-BFD2-5A517B160036}"/>
                </a:ext>
              </a:extLst>
            </p:cNvPr>
            <p:cNvSpPr txBox="1"/>
            <p:nvPr/>
          </p:nvSpPr>
          <p:spPr>
            <a:xfrm>
              <a:off x="12272209" y="31003001"/>
              <a:ext cx="8373979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Most cereals that appeal to children contain high levels of sugar and starch.  Try to limit snacking on this sticky food.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8C4E5F3-5163-4FFE-8376-ACCD3B74721E}"/>
                </a:ext>
              </a:extLst>
            </p:cNvPr>
            <p:cNvSpPr txBox="1"/>
            <p:nvPr/>
          </p:nvSpPr>
          <p:spPr>
            <a:xfrm>
              <a:off x="23218870" y="31003001"/>
              <a:ext cx="8373979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Franklin Gothic Demi" panose="020B0703020102020204" pitchFamily="34" charset="0"/>
                </a:rPr>
                <a:t>Fruit snacks and gummy vitamins are loaded with sugar.  They're also really sticky and more likely to remain in our mouth even with thorough brushing.</a:t>
              </a:r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4334B370-004E-4898-AEA4-054184820D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481" y="39772220"/>
            <a:ext cx="13219439" cy="289589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416DD7-D1A7-4199-94E1-C4B6F528A3E5}"/>
              </a:ext>
            </a:extLst>
          </p:cNvPr>
          <p:cNvSpPr/>
          <p:nvPr/>
        </p:nvSpPr>
        <p:spPr>
          <a:xfrm>
            <a:off x="768639" y="18285868"/>
            <a:ext cx="9502604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Cookies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60B8D33-315B-4FE8-90F2-3284A1500471}"/>
              </a:ext>
            </a:extLst>
          </p:cNvPr>
          <p:cNvSpPr/>
          <p:nvPr/>
        </p:nvSpPr>
        <p:spPr>
          <a:xfrm>
            <a:off x="11702292" y="18285868"/>
            <a:ext cx="9502604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Dried Fruit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D3708BD-1BA8-41FA-A6C7-DF30C7962899}"/>
              </a:ext>
            </a:extLst>
          </p:cNvPr>
          <p:cNvSpPr/>
          <p:nvPr/>
        </p:nvSpPr>
        <p:spPr>
          <a:xfrm>
            <a:off x="22635552" y="18303606"/>
            <a:ext cx="9511537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Crackers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9B3FB2D-1423-45C8-A8F9-552884C7ED29}"/>
              </a:ext>
            </a:extLst>
          </p:cNvPr>
          <p:cNvSpPr/>
          <p:nvPr/>
        </p:nvSpPr>
        <p:spPr>
          <a:xfrm>
            <a:off x="768913" y="30970421"/>
            <a:ext cx="9502604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Chips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AF8602A-403C-4C0B-9EEA-62AEFDEC78B6}"/>
              </a:ext>
            </a:extLst>
          </p:cNvPr>
          <p:cNvSpPr/>
          <p:nvPr/>
        </p:nvSpPr>
        <p:spPr>
          <a:xfrm>
            <a:off x="11702566" y="30970421"/>
            <a:ext cx="9502604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Cereal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76DE5CA-0245-40CB-AD4B-60F119F65129}"/>
              </a:ext>
            </a:extLst>
          </p:cNvPr>
          <p:cNvSpPr/>
          <p:nvPr/>
        </p:nvSpPr>
        <p:spPr>
          <a:xfrm>
            <a:off x="22635826" y="30988159"/>
            <a:ext cx="9511537" cy="1395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ranklin Gothic Demi" panose="020B0703020102020204" pitchFamily="34" charset="0"/>
              </a:rPr>
              <a:t>Fruit Snacks</a:t>
            </a:r>
          </a:p>
        </p:txBody>
      </p:sp>
    </p:spTree>
    <p:extLst>
      <p:ext uri="{BB962C8B-B14F-4D97-AF65-F5344CB8AC3E}">
        <p14:creationId xmlns:p14="http://schemas.microsoft.com/office/powerpoint/2010/main" val="38621132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TC104033929[[fn=Slate]]</Template>
  <TotalTime>3531</TotalTime>
  <Words>195</Words>
  <Application>Microsoft Office PowerPoint</Application>
  <PresentationFormat>Custom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Wingdings 2</vt:lpstr>
      <vt:lpstr>Segoe Print</vt:lpstr>
      <vt:lpstr>Trebuchet MS</vt:lpstr>
      <vt:lpstr>Calisto MT</vt:lpstr>
      <vt:lpstr>Franklin Gothic Demi</vt:lpstr>
      <vt:lpstr>Slate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Jarod Johnson</dc:creator>
  <cp:lastModifiedBy>Jarod Johnson</cp:lastModifiedBy>
  <cp:revision>95</cp:revision>
  <dcterms:created xsi:type="dcterms:W3CDTF">2013-09-06T23:29:46Z</dcterms:created>
  <dcterms:modified xsi:type="dcterms:W3CDTF">2018-03-28T02:38:54Z</dcterms:modified>
</cp:coreProperties>
</file>